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Autoria e Data</a:t>
            </a:r>
          </a:p>
        </p:txBody>
      </p:sp>
      <p:sp>
        <p:nvSpPr>
          <p:cNvPr id="12" name="Título da Apresentação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13" name="Nível de Corpo Um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10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10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a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da Agenda</a:t>
            </a:r>
          </a:p>
        </p:txBody>
      </p:sp>
      <p:sp>
        <p:nvSpPr>
          <p:cNvPr id="109" name="Subtítulo de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Agenda</a:t>
            </a:r>
          </a:p>
        </p:txBody>
      </p:sp>
      <p:sp>
        <p:nvSpPr>
          <p:cNvPr id="110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Tópicos da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ível de Corpo Um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ível de Corpo Um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Informações do fato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Informações do fato</a:t>
            </a:r>
          </a:p>
        </p:txBody>
      </p:sp>
      <p:sp>
        <p:nvSpPr>
          <p:cNvPr id="12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ição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Atribuição</a:t>
            </a:r>
          </a:p>
        </p:txBody>
      </p:sp>
      <p:sp>
        <p:nvSpPr>
          <p:cNvPr id="136" name="Nível de Corpo Um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“Citação Notável”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gela de salada com arroz frito, ovos cozidos e hashi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Tigelas com bolinhos de salmão, salada e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Tigela de massa pappardelle com creme de ervas, avelãs assadas e queijo parmesão ralado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gela de salada com arroz frito, ovos cozidos e hashi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õ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a Apresentação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23" name="Autoria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Autoria e Data</a:t>
            </a:r>
          </a:p>
        </p:txBody>
      </p:sp>
      <p:sp>
        <p:nvSpPr>
          <p:cNvPr id="24" name="Nível de Corpo Um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s com bolinhos de salmão, salada e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o Slid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do Slide</a:t>
            </a:r>
          </a:p>
        </p:txBody>
      </p:sp>
      <p:sp>
        <p:nvSpPr>
          <p:cNvPr id="34" name="Nível de Corpo Um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43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44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61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Tigela de massa pappardelle com creme de ervas, avelãs assadas e queijo parmesão ralado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6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Vídeo Peque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72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7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dores e Ví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o Slid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Slide</a:t>
            </a:r>
          </a:p>
        </p:txBody>
      </p:sp>
      <p:sp>
        <p:nvSpPr>
          <p:cNvPr id="82" name="Nível de Corpo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ítulo do Slid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Slide</a:t>
            </a:r>
          </a:p>
        </p:txBody>
      </p:sp>
      <p:sp>
        <p:nvSpPr>
          <p:cNvPr id="84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a Seção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da Seção</a:t>
            </a:r>
          </a:p>
        </p:txBody>
      </p:sp>
      <p:sp>
        <p:nvSpPr>
          <p:cNvPr id="92" name="Número do Slid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do Slide</a:t>
            </a:r>
          </a:p>
        </p:txBody>
      </p:sp>
      <p:sp>
        <p:nvSpPr>
          <p:cNvPr id="3" name="Nível de Corpo Um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com marcadores do slide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6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7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0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2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4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5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6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7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Autoria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Título da Apresentação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ubtítulo da Apresentação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4" name="capa.png" descr="cap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8-formas-de-ganhos.png" descr="8-formas-de-ganho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vendas-1-e-2.png" descr="vendas-1-e-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adesao.png" descr="adesa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ativaçao.png" descr="ativaça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EQUIPE.png" descr="EQUIP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participaçao.png" descr="participaça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lideranca.png" descr="lideranc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quartizo.png" descr="quartiz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ametista.png" descr="ametist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3.-ambar.png" descr="3.-ambar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blueant.png" descr="bluean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4.-lazuli.png" descr="4.-lazul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5.-opala.png" descr="5.-opal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6.-esmeraldo.png" descr="6.-esmerald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7.-rubi.png" descr="7.-rub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8.-diamond.png" descr="8.-diamon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9.-red-diamond.png" descr="9.-red-diamon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10.-black-diamond.png" descr="10.-black-diamon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por-onde-comecar.png" descr="por-onde-comecar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Autoria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Título da Apresentação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Subtítulo da Apresentação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4" name="capa.png" descr="cap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issao.png" descr="missa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Autoria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1" name="Título da Apresentação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ubtítulo da Apresentação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3" name="corporativo2.png" descr="corporativo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fabrica.png" descr="fabric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roduto-1.png" descr="produto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bluway.png" descr="bluwa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ant.png" descr="an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onho.png" descr="sonh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